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73" r:id="rId2"/>
    <p:sldId id="271" r:id="rId3"/>
    <p:sldId id="269" r:id="rId4"/>
    <p:sldId id="270" r:id="rId5"/>
    <p:sldId id="260" r:id="rId6"/>
    <p:sldId id="268" r:id="rId7"/>
    <p:sldId id="266" r:id="rId8"/>
    <p:sldId id="259" r:id="rId9"/>
    <p:sldId id="261" r:id="rId10"/>
    <p:sldId id="262" r:id="rId11"/>
    <p:sldId id="263" r:id="rId12"/>
    <p:sldId id="272" r:id="rId13"/>
    <p:sldId id="274" r:id="rId14"/>
    <p:sldId id="275" r:id="rId15"/>
    <p:sldId id="276" r:id="rId16"/>
    <p:sldId id="277" r:id="rId17"/>
    <p:sldId id="27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garevic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80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0" autoAdjust="0"/>
    <p:restoredTop sz="94600" autoAdjust="0"/>
  </p:normalViewPr>
  <p:slideViewPr>
    <p:cSldViewPr>
      <p:cViewPr varScale="1">
        <p:scale>
          <a:sx n="56" d="100"/>
          <a:sy n="56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09924-D188-49A3-9FB8-7B91BC9E2369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5E87-E103-4440-8F66-011AF9126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5E87-E103-4440-8F66-011AF91262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5E87-E103-4440-8F66-011AF91262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newsflash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newsflash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E51CA84-C829-4379-8B9F-E05C57321867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0D9ACC-69B9-40A0-96AB-82273CADD8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0">
    <p:newsflash/>
    <p:sndAc>
      <p:stSnd>
        <p:snd r:embed="rId13" name="arrow.wav" builtIn="1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sOPR4OAQl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Monotype Corsiva" pitchFamily="66" charset="0"/>
              </a:rPr>
              <a:t>Arabic Calligraphy Elective  2015-2016</a:t>
            </a:r>
            <a:endParaRPr lang="en-US" sz="4000" dirty="0">
              <a:solidFill>
                <a:srgbClr val="FF3300"/>
              </a:solidFill>
            </a:endParaRPr>
          </a:p>
        </p:txBody>
      </p:sp>
      <p:pic>
        <p:nvPicPr>
          <p:cNvPr id="4" name="Content Placeholder 3" descr="ayatulkursi-calligraphy r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71600"/>
            <a:ext cx="8229600" cy="518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Designs#3</a:t>
            </a:r>
            <a:endParaRPr lang="en-US" sz="44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5" name="Content Placeholder 4" descr="call bismila7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990600"/>
            <a:ext cx="3810000" cy="525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call bismilla 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990600"/>
            <a:ext cx="3733800" cy="5257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 #4</a:t>
            </a:r>
            <a:endParaRPr lang="en-US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7" name="Content Placeholder 6" descr="call bismila4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066800"/>
            <a:ext cx="41148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Content Placeholder 11" descr="call bismila9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1143000"/>
            <a:ext cx="39624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 #1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4800" y="1143000"/>
            <a:ext cx="42672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Content Placeholder 11" descr="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24400" y="1143000"/>
            <a:ext cx="41148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designs#2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5" name="Content Placeholder 4" descr="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40386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371600"/>
            <a:ext cx="4038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designs#3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6" name="Content Placeholder 5" descr="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4038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8" descr="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295400"/>
            <a:ext cx="40386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designs#4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8" name="Content Placeholder 7" descr="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71600"/>
            <a:ext cx="4038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9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1371600"/>
            <a:ext cx="4038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designs#6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5" name="Content Placeholder 4" descr="1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219200"/>
            <a:ext cx="40386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1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24400" y="1295400"/>
            <a:ext cx="40386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5170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designs#7</a:t>
            </a:r>
            <a:endParaRPr lang="en-US" dirty="0">
              <a:solidFill>
                <a:srgbClr val="FF3300"/>
              </a:solidFill>
            </a:endParaRPr>
          </a:p>
        </p:txBody>
      </p:sp>
      <p:pic>
        <p:nvPicPr>
          <p:cNvPr id="5" name="Content Placeholder 4" descr="1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143000"/>
            <a:ext cx="40386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1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143000"/>
            <a:ext cx="40386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3300"/>
                </a:solidFill>
                <a:latin typeface="Monotype Corsiva" pitchFamily="66" charset="0"/>
              </a:rPr>
              <a:t>Calligraphy Tutorials</a:t>
            </a:r>
            <a:endParaRPr lang="en-US" sz="48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  <a:hlinkClick r:id="rId4"/>
              </a:rPr>
              <a:t>https://www.youtube.com/watch?v=RsOPR4OAQlo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 advTm="0">
    <p:newsflash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3048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3300"/>
                </a:solidFill>
                <a:latin typeface="Monotype Corsiva" pitchFamily="66" charset="0"/>
              </a:rPr>
              <a:t>Bismillah</a:t>
            </a:r>
            <a:r>
              <a:rPr lang="en-US" sz="4800" dirty="0" smtClean="0">
                <a:solidFill>
                  <a:srgbClr val="FF3300"/>
                </a:solidFill>
                <a:latin typeface="Monotype Corsiva" pitchFamily="66" charset="0"/>
              </a:rPr>
              <a:t>  </a:t>
            </a:r>
            <a:r>
              <a:rPr lang="en-US" sz="4800" dirty="0" smtClean="0">
                <a:solidFill>
                  <a:srgbClr val="FF3300"/>
                </a:solidFill>
                <a:latin typeface="Monotype Corsiva" pitchFamily="66" charset="0"/>
              </a:rPr>
              <a:t>Calligraphy</a:t>
            </a:r>
            <a:endParaRPr lang="en-US" sz="4800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14" name="Content Placeholder 13" descr="calligra bismill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838200"/>
            <a:ext cx="83058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Monotype Corsiva" pitchFamily="66" charset="0"/>
              </a:rPr>
              <a:t>Shapes #1</a:t>
            </a:r>
            <a:endParaRPr lang="en-US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4" name="Content Placeholder 3" descr="arab table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914400"/>
            <a:ext cx="8382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ab table 1.jpg"/>
          <p:cNvPicPr>
            <a:picLocks noGrp="1" noChangeAspect="1"/>
          </p:cNvPicPr>
          <p:nvPr>
            <p:ph idx="1"/>
          </p:nvPr>
        </p:nvPicPr>
        <p:blipFill>
          <a:blip r:embed="rId4"/>
          <a:srcRect l="4167" r="2500"/>
          <a:stretch>
            <a:fillRect/>
          </a:stretch>
        </p:blipFill>
        <p:spPr>
          <a:xfrm>
            <a:off x="685801" y="609601"/>
            <a:ext cx="7391400" cy="586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3300"/>
                </a:solidFill>
                <a:latin typeface="Monotype Corsiva" pitchFamily="66" charset="0"/>
              </a:rPr>
              <a:t>Calligraphy   basics</a:t>
            </a:r>
            <a:endParaRPr lang="en-US" sz="36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24" name="Picture Placeholder 23" descr="arb table ELIF 5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4219" r="24219"/>
          <a:stretch>
            <a:fillRect/>
          </a:stretch>
        </p:blipFill>
        <p:spPr>
          <a:xfrm>
            <a:off x="1295400" y="381000"/>
            <a:ext cx="68580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  <a:prstDash val="solid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3300"/>
                </a:solidFill>
                <a:latin typeface="Monotype Corsiva" pitchFamily="66" charset="0"/>
              </a:rPr>
              <a:t>Arabic Calligraphy Fonts</a:t>
            </a:r>
            <a:endParaRPr lang="en-US" sz="54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5" name="Content Placeholder 4" descr="arab table HA image 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40386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arb table ELIF 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295400"/>
            <a:ext cx="40386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Monotype Corsiva" pitchFamily="66" charset="0"/>
              </a:rPr>
              <a:t>Arabic Calligraphy  Font Designs</a:t>
            </a:r>
            <a:endParaRPr lang="en-US" b="1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pic>
        <p:nvPicPr>
          <p:cNvPr id="9" name="Content Placeholder 8" descr="arab table 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914400"/>
            <a:ext cx="4038600" cy="5486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9" descr="arab table2.gif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9259" t="4225" r="5556" b="8451"/>
          <a:stretch>
            <a:fillRect/>
          </a:stretch>
        </p:blipFill>
        <p:spPr>
          <a:xfrm>
            <a:off x="4800600" y="914400"/>
            <a:ext cx="41148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231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 #1</a:t>
            </a:r>
            <a:endParaRPr lang="en-US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9" name="Content Placeholder 8" descr="call bismila 3.gif"/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" y="914400"/>
            <a:ext cx="3871875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Content Placeholder 13" descr="call bismillah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914400"/>
            <a:ext cx="40386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69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3300"/>
                </a:solidFill>
                <a:latin typeface="Monotype Corsiva" pitchFamily="66" charset="0"/>
              </a:rPr>
              <a:t>Calligraphy Designs #2</a:t>
            </a:r>
            <a:endParaRPr lang="en-US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pic>
        <p:nvPicPr>
          <p:cNvPr id="5" name="Content Placeholder 4" descr="call bismila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914400"/>
            <a:ext cx="40386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7" descr="call bismilla 2.pn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00600" y="914400"/>
            <a:ext cx="4114800" cy="5410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0">
    <p:newsflash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806</TotalTime>
  <Words>54</Words>
  <Application>Microsoft Office PowerPoint</Application>
  <PresentationFormat>On-screen Show (4:3)</PresentationFormat>
  <Paragraphs>21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Arabic Calligraphy Elective  2015-2016</vt:lpstr>
      <vt:lpstr>Bismillah  Calligraphy</vt:lpstr>
      <vt:lpstr> Shapes #1</vt:lpstr>
      <vt:lpstr>Slide 4</vt:lpstr>
      <vt:lpstr>Calligraphy   basics</vt:lpstr>
      <vt:lpstr>Arabic Calligraphy Fonts</vt:lpstr>
      <vt:lpstr>Arabic Calligraphy  Font Designs</vt:lpstr>
      <vt:lpstr>Calligraphy Designs #1</vt:lpstr>
      <vt:lpstr>Calligraphy Designs #2</vt:lpstr>
      <vt:lpstr>Calligraphy Designs#3</vt:lpstr>
      <vt:lpstr>Calligraphy designs #4</vt:lpstr>
      <vt:lpstr>Calligraphy designs #1</vt:lpstr>
      <vt:lpstr>Calligraphy designs#2</vt:lpstr>
      <vt:lpstr>Calligraphy designs#3</vt:lpstr>
      <vt:lpstr>Calligraphy designs#4</vt:lpstr>
      <vt:lpstr>Calligraphy designs#6</vt:lpstr>
      <vt:lpstr>Calligraphy designs#7</vt:lpstr>
      <vt:lpstr>Calligraphy Tutorials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nagarevic</dc:creator>
  <cp:lastModifiedBy>nagarevic</cp:lastModifiedBy>
  <cp:revision>85</cp:revision>
  <dcterms:created xsi:type="dcterms:W3CDTF">2015-03-20T12:42:36Z</dcterms:created>
  <dcterms:modified xsi:type="dcterms:W3CDTF">2015-12-16T19:33:38Z</dcterms:modified>
</cp:coreProperties>
</file>